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333" r:id="rId72"/>
    <p:sldId id="334" r:id="rId73"/>
    <p:sldId id="335" r:id="rId74"/>
    <p:sldId id="336" r:id="rId75"/>
    <p:sldId id="337" r:id="rId76"/>
    <p:sldId id="338" r:id="rId77"/>
    <p:sldId id="342" r:id="rId78"/>
    <p:sldId id="343" r:id="rId79"/>
    <p:sldId id="344" r:id="rId80"/>
    <p:sldId id="345" r:id="rId81"/>
    <p:sldId id="346" r:id="rId82"/>
    <p:sldId id="347" r:id="rId83"/>
    <p:sldId id="348" r:id="rId84"/>
    <p:sldId id="349" r:id="rId85"/>
    <p:sldId id="350" r:id="rId8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orterViewPr>
    <p:cViewPr varScale="1">
      <p:scale>
        <a:sx n="100" d="100"/>
        <a:sy n="100" d="100"/>
      </p:scale>
      <p:origin x="0" y="-166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8DE5994-8897-4E8E-9DD0-6E8A3B56A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D27E9B57-DB46-4739-AF7B-14E8BF1F1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7AEA3-F430-4527-9024-2933968C2BF4}" type="datetimeFigureOut">
              <a:rPr lang="zh-TW" altLang="en-US" smtClean="0"/>
              <a:t>2019/3/25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0BA333B7-79D0-42FB-89A8-7F43CB0C1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BF6384BE-4876-4750-A62F-CA9075D5F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92E00-AD06-43E8-89DB-9F93F755CC5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4636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43758C25-2B3F-4D4E-AB1E-0A15866B8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0FA1099-588C-41EF-B77D-AC5347CD4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72AF7FC-1F5E-4634-AF04-D16048678E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7AEA3-F430-4527-9024-2933968C2BF4}" type="datetimeFigureOut">
              <a:rPr lang="zh-TW" altLang="en-US" smtClean="0"/>
              <a:t>2019/3/25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FB83846-4E5D-4C1B-9839-52BF181FE4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24715D3-7320-48C6-96F6-8101775369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92E00-AD06-43E8-89DB-9F93F755CC5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51711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FF77C927-6A7C-483B-8657-E57AFE52D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SQL Server 2017 </a:t>
            </a:r>
            <a:r>
              <a:rPr lang="zh-TW" altLang="en-US"/>
              <a:t>新功能簡介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591D523-18F0-44A6-A05B-5A134F4136E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361536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917BA63A-BEB1-437C-9291-E7BD0356B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zh-TW"/>
              <a:t>Docker vs. Virtual Machine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B5248EF-C466-4692-BDBF-F02E0940ED4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9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31EB9A2E-A340-44C2-B3C3-019F77B95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使用 </a:t>
            </a:r>
            <a:r>
              <a:rPr lang="en-US" altLang="zh-TW"/>
              <a:t>Docker </a:t>
            </a:r>
            <a:r>
              <a:rPr lang="zh-TW" altLang="en-US"/>
              <a:t>的優勢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FE6DEE3-FE71-4F09-AFF7-EA5E556139C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517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38E8A77C-D92E-4B9C-87E3-AEAD838A6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DE7F8BF-DC76-4543-A15A-0764DF07D87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796268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C2B1F78A-E19B-4D1C-8E99-877346402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/>
              <a:t>關鍵任務系統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42AA744-2303-4F1C-A1B9-1FDA48B5B4B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3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3C5CDD96-2D49-4EBB-8C8C-9DB93466E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IDENTITY_CACHE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BFD3BD0-2263-490D-A206-5333D6FCED5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68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21545789-B849-4159-A5DB-15354C298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繼續線上索引重建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8B75636-7522-41DE-9A87-3428837C597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15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39819760-4A86-42FB-B43C-B765642B3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自動資料庫調整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FC878BC-40B7-4A4D-8F68-5AF27D78BFA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00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51BE6283-ABA1-4296-A5BF-37059C5DA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自動的執行計畫更正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129A052-4E5D-4E88-9FF0-6379F5BFEDF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55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521830F7-BD62-4CEA-B12B-276C23F38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圖表資料庫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A42C15F-8728-4DA3-81DE-33C166AF045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36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E4636693-3634-40AD-A6E5-25AA6F82E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圖表資料庫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AA75836-E2C8-467E-A60A-91DEFA004BC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97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579D8AAF-CFD2-4558-A088-2E7832E7B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SQL Server 2017 </a:t>
            </a:r>
            <a:r>
              <a:rPr lang="zh-TW" altLang="zh-TW"/>
              <a:t>新功能</a:t>
            </a:r>
            <a:r>
              <a:rPr lang="zh-TW" altLang="en-US"/>
              <a:t>簡介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48BF46F-8205-4DD4-B17F-8452CD1F18A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389489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26783B3B-0324-4A17-A5D9-1F7F9735D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圖表資料庫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23944D9-CB4E-4601-9806-574CE7BA6CD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7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B7448736-1669-434B-A9A9-A296E8A96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圖表資料庫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5DEC781-12E2-4894-B7B8-C0E9045C85A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4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B42B329F-2092-4AAA-B42C-88EFC49AF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AAD0D24-2A4F-4522-B064-70A05BA27A7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51253"/>
      </p:ext>
    </p:extLst>
  </p:cSld>
  <p:clrMapOvr>
    <a:masterClrMapping/>
  </p:clrMapOvr>
  <p:transition spd="slow"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83F4555F-46EC-4825-B07F-C810DC2E7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內建</a:t>
            </a:r>
            <a:r>
              <a:rPr lang="en-US" altLang="zh-TW" sz="3600"/>
              <a:t> AI </a:t>
            </a:r>
            <a:r>
              <a:rPr lang="zh-TW" altLang="en-US" sz="3600"/>
              <a:t>功能</a:t>
            </a:r>
            <a:endParaRPr lang="en-US" sz="4000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792DD23-202C-4E18-ABB1-D40B822FDEB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C04F8FD2-4D40-4725-A072-42AE99C9D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SQL Server 2017</a:t>
            </a:r>
            <a:r>
              <a:rPr lang="zh-TW" altLang="en-US"/>
              <a:t> </a:t>
            </a:r>
            <a:r>
              <a:rPr lang="en-US"/>
              <a:t>R</a:t>
            </a:r>
            <a:r>
              <a:rPr lang="zh-TW" altLang="en-US"/>
              <a:t> 語言支援套件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0D06F11-B8DB-411C-90EC-8FE64161155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19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376"/>
    </mc:Choice>
    <mc:Fallback xmlns="">
      <p:transition spd="slow" advTm="47376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58EB2149-A200-4BD5-8C9A-F929457DD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Microsoft SQL </a:t>
            </a:r>
            <a:r>
              <a:rPr lang="zh-TW" altLang="en-US"/>
              <a:t>資料庫的連線模組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D4EBFA8-9968-4DAF-B222-619CC7CBBD8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27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CDADF40C-03F8-443E-A2DB-83C93E506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Machine Learning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B63953B-6EA3-42C6-B113-9E8CF33E5CC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72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4E61629C-F626-4288-9140-456D8D1A6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>
                <a:latin typeface="+mn-ea"/>
              </a:rPr>
              <a:t>Machine Learning </a:t>
            </a:r>
            <a:r>
              <a:rPr lang="zh-TW" altLang="en-US">
                <a:latin typeface="+mn-ea"/>
              </a:rPr>
              <a:t>服務 </a:t>
            </a:r>
            <a:r>
              <a:rPr lang="en-US" altLang="zh-TW">
                <a:latin typeface="+mn-ea"/>
              </a:rPr>
              <a:t>(</a:t>
            </a:r>
            <a:r>
              <a:rPr lang="zh-TW" altLang="en-US">
                <a:latin typeface="+mn-ea"/>
              </a:rPr>
              <a:t>資料庫內</a:t>
            </a:r>
            <a:r>
              <a:rPr lang="en-US" altLang="zh-TW">
                <a:latin typeface="+mn-ea"/>
              </a:rPr>
              <a:t>)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A844B02-EF3D-40ED-956D-5E5830F922D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8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93DF9790-7E85-4791-87B9-FA9605014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495B567-B51E-41D2-A0C1-B2FD42CD40F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7754"/>
      </p:ext>
    </p:extLst>
  </p:cSld>
  <p:clrMapOvr>
    <a:masterClrMapping/>
  </p:clrMapOvr>
  <p:transition spd="slow">
    <p:cove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07EA8AD1-2C89-40F2-8DB8-3AF95E955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SQL</a:t>
            </a:r>
            <a:r>
              <a:rPr lang="zh-TW" altLang="en-US"/>
              <a:t> </a:t>
            </a:r>
            <a:r>
              <a:rPr lang="en-US" altLang="zh-TW"/>
              <a:t>Server In-Memory </a:t>
            </a:r>
            <a:r>
              <a:rPr lang="zh-TW" altLang="en-US"/>
              <a:t>技術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EB3EB8B-5062-4114-92F4-7767479583C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7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53B7391A-573C-42FA-BA15-02F50E2DB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跨平台、高效能、最安全與內建 </a:t>
            </a:r>
            <a:r>
              <a:rPr lang="en-US" altLang="zh-TW"/>
              <a:t>AI </a:t>
            </a:r>
            <a:r>
              <a:rPr lang="zh-TW" altLang="en-US"/>
              <a:t>智能的大數據分析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C09B9AF-2EAC-41D7-B896-4E07FC9CBE5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61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2682A370-29C1-491F-A43B-31FB579BD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In-Memory OLTP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3DA609F-6139-4672-B87B-8B8D9FE231A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53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ADC9324C-74E3-4AB6-AA17-B8BAFB7FD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In-Memory </a:t>
            </a:r>
            <a:r>
              <a:rPr lang="zh-TW" altLang="en-US"/>
              <a:t>線上交易處理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4D4A630-2ED8-46D1-A12E-91F36047260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782033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F0FB24B8-AC84-4E2B-AD47-74734BC71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In-Memory </a:t>
            </a:r>
            <a:r>
              <a:rPr lang="zh-TW" altLang="en-US"/>
              <a:t>線上交易處理架構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9B2A615-F09B-419E-BD3F-1AE41DE9B15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2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7ACBEBB9-5DD1-4BB7-BA6C-71CE23CCC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921"/>
              <a:t>In-Memory </a:t>
            </a:r>
            <a:r>
              <a:rPr lang="zh-TW" altLang="en-US" sz="3921"/>
              <a:t>線上交易處理</a:t>
            </a:r>
            <a:r>
              <a:rPr lang="en-US" sz="3921"/>
              <a:t>: </a:t>
            </a:r>
            <a:r>
              <a:rPr lang="zh-TW" altLang="en-US" sz="3921"/>
              <a:t>整合和應用程式移轉</a:t>
            </a:r>
            <a:endParaRPr lang="en-US" sz="3921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8277ED2-BB91-42F9-ACF4-0B840CB3878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63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13C36BC6-44C0-4944-ACD6-042B9E32A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In-Memory </a:t>
            </a:r>
            <a:r>
              <a:rPr lang="zh-TW" altLang="en-US"/>
              <a:t>線上交易處理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E581D2D-9E43-4293-9552-30CE8D3B76B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37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E9DF7695-90C6-421D-9C8E-2DBC7A6F1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In-Memory </a:t>
            </a:r>
            <a:r>
              <a:rPr lang="zh-TW" altLang="en-US"/>
              <a:t>線上交易處理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219AE7C2-21CA-41C3-9620-FA752BDD582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52862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ECCE8F58-CDDB-4A27-9876-651F8709C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In-Memory </a:t>
            </a:r>
            <a:r>
              <a:rPr lang="zh-TW" altLang="en-US"/>
              <a:t>線上交易處理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928AC11-985D-4A2A-8A75-F47D2220D44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91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9F908889-D6C3-4B80-B9FF-47619DC7D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In-Memory </a:t>
            </a:r>
            <a:r>
              <a:rPr lang="zh-TW" altLang="en-US"/>
              <a:t>線上交易處理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7AD2C3A-73CC-40A5-B432-5724957DCEB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7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49A62227-F111-43D9-AE5C-89F295E39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latin typeface="+mn-ea"/>
                <a:ea typeface="+mn-ea"/>
              </a:rPr>
              <a:t>資料行存放區</a:t>
            </a:r>
            <a:r>
              <a:rPr lang="zh-CN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索引</a:t>
            </a:r>
            <a:endParaRPr 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69121CB-BF89-4A88-B78B-017B20829FE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9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A91D43AB-2AC0-491C-A861-33AF9505B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資料行存放區索引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5F3FD15-D5BC-48D9-A6E2-4E6D8BC76F6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96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9D95AA23-FCA1-4F04-8744-A1EDF6F08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EA9BFF6-BAE5-4853-ADAE-2ADFF4309D2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624480"/>
      </p:ext>
    </p:extLst>
  </p:cSld>
  <p:clrMapOvr>
    <a:masterClrMapping/>
  </p:clrMapOvr>
  <p:transition spd="slow">
    <p:cover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45AC8FF3-7116-4CC9-8468-0FF98A947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資料行存放區索引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C815267-A4D9-4073-81EE-48FAF0533C8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7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592217FE-2A78-4BF7-8400-D29F236D7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資料行存放區索引各版特徵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83C1068-A61E-439B-AC5A-E5DBDEDD581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0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3CC88EAC-7436-4C9F-BC7A-ED0798C5E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Question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1A5BC693-B343-472A-A192-D68D6B92CD0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466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9BD2DB06-B5DC-4EEF-9EF7-AB2D22255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利用執行計畫快取解決效能的限制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914B6A5-CE37-4BE1-A787-B269A7EDD65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55717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AD48ECE3-0F10-41FD-9A09-E1E02413C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查詢存放區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C5F053A-A199-49EC-BB2B-80F2AE7CAAA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08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04881B8F-AB7D-4A4E-9E5F-B039419F5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查詢存放區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F848E77-38EA-4759-BCD1-0647D1FD10D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287441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54DA9703-8970-4E5B-AB75-414CA0E65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查詢存放區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B4474A3-7462-429F-B88B-E094C5B7AF1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7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D382C9A4-6496-4565-B006-49A572417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查詢存放區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2CF5A3B-6EFF-4B1C-AA0D-E8F4FD818F6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60314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6BE16BB2-8112-467C-9D04-5ADC7D989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Question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63A5FF0-7E67-4F41-81AB-23D1F881157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628759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12C5CB27-3AB9-4321-9678-A5A587874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SQL</a:t>
            </a:r>
            <a:r>
              <a:rPr lang="zh-TW" altLang="en-US"/>
              <a:t> </a:t>
            </a:r>
            <a:r>
              <a:rPr lang="en-US" altLang="zh-TW"/>
              <a:t>Server 2016 </a:t>
            </a:r>
            <a:r>
              <a:rPr lang="zh-TW" altLang="en-US"/>
              <a:t>安裝指定 </a:t>
            </a:r>
            <a:r>
              <a:rPr lang="en-US" altLang="zh-TW"/>
              <a:t>Tempdb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7C48201-2591-420E-BC73-2EC776D49E7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0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C4640DB7-2FF7-4F3B-AFD3-9F47F01EB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/>
              <a:t>跨平台支援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20A9B9D9-B02C-47E8-925A-9E9D77E029F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639362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85AFA3AA-3B82-4E93-B144-3FC478E3C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CC870A7-6AA1-4848-9BA1-640169881F7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907868"/>
      </p:ext>
    </p:extLst>
  </p:cSld>
  <p:clrMapOvr>
    <a:masterClrMapping/>
  </p:clrMapOvr>
  <p:transition spd="slow">
    <p:cover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F50BD22F-823C-4C30-8600-F2E893037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/>
              <a:t>資料安全性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6015D57-5B35-4965-AF9B-964DC86553C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5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26932564-2935-4320-B021-B9E4508A5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SQL</a:t>
            </a:r>
            <a:r>
              <a:rPr lang="zh-TW" altLang="en-US"/>
              <a:t> </a:t>
            </a:r>
            <a:r>
              <a:rPr lang="en-US" altLang="zh-TW"/>
              <a:t>Server </a:t>
            </a:r>
            <a:r>
              <a:rPr lang="zh-TW" altLang="en-US"/>
              <a:t>安全防護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EDE946C-7627-4384-B36F-78F2F850745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9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3BA9AD7B-8CBE-4505-8A4E-57CE866DE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CLR</a:t>
            </a:r>
            <a:r>
              <a:rPr lang="zh-TW" altLang="en-US"/>
              <a:t> 組件的信任白名單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3C2BD86-5A81-4DEA-8F1D-2C40FCF7BB2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07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6A9ACFC6-D562-42C8-B852-8DF9ACC47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機敏資料沒有遮罩？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8C5858B-B934-4572-ACDC-6521D8255ED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1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D49952C9-1460-4803-989E-4B9F055E6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en-US"/>
              <a:t>測試環境的敏感資料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4932756-2925-4760-B1A6-D59738C7715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65837"/>
      </p:ext>
    </p:extLst>
  </p:cSld>
  <p:clrMapOvr>
    <a:masterClrMapping/>
  </p:clrMapOvr>
  <p:transition spd="slow">
    <p:push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37D3906E-AA4F-46B5-A3EB-A06921C16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en-US"/>
              <a:t>正式環境的敏感資料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02CD4642-F70F-4A10-A45C-DBA2738A52F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19440"/>
      </p:ext>
    </p:extLst>
  </p:cSld>
  <p:clrMapOvr>
    <a:masterClrMapping/>
  </p:clrMapOvr>
  <p:transition spd="slow"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F1785F0B-18CA-4351-8DE3-A4139499C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永遠加密的好處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2FF6021-D638-4E3A-A1A8-981AA152683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0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345F0E99-47B1-423D-B868-92B931C64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永遠加密 </a:t>
            </a:r>
            <a:r>
              <a:rPr lang="en-US" altLang="zh-TW"/>
              <a:t>(</a:t>
            </a:r>
            <a:r>
              <a:rPr lang="en-US"/>
              <a:t>Always Encrypted</a:t>
            </a:r>
            <a:r>
              <a:rPr lang="en-US" altLang="zh-TW"/>
              <a:t>)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BAD8381-D7EA-41B4-8781-9E56A0A5012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23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565F617E-DFC8-4A93-A5F1-4A24E7E19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永遠加密 </a:t>
            </a:r>
            <a:r>
              <a:rPr lang="en-US" altLang="zh-TW"/>
              <a:t>(</a:t>
            </a:r>
            <a:r>
              <a:rPr lang="en-US"/>
              <a:t>Always Encrypted</a:t>
            </a:r>
            <a:r>
              <a:rPr lang="en-US" altLang="zh-TW"/>
              <a:t>)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132F4DD-E930-4E99-8C91-D4CE21EB4ED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2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9C52681D-FEB2-4052-95C9-6622726FF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0AEE4F1-D767-4DEF-B279-D976F56021C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21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6EA4EDB4-5133-41FB-BBDB-D2E86A689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永遠加密 </a:t>
            </a:r>
            <a:r>
              <a:rPr lang="en-US" altLang="zh-TW"/>
              <a:t>(</a:t>
            </a:r>
            <a:r>
              <a:rPr lang="en-US"/>
              <a:t>Always Encrypted</a:t>
            </a:r>
            <a:r>
              <a:rPr lang="en-US" altLang="zh-TW"/>
              <a:t>)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BF3B1D5-2BE6-4D2D-A430-F60925F3864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1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3418D4A0-D3F8-44F8-9C51-05729CE73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永遠加密 </a:t>
            </a:r>
            <a:r>
              <a:rPr lang="en-US" altLang="zh-TW"/>
              <a:t>(</a:t>
            </a:r>
            <a:r>
              <a:rPr lang="en-US"/>
              <a:t>Always Encrypted</a:t>
            </a:r>
            <a:r>
              <a:rPr lang="en-US" altLang="zh-TW"/>
              <a:t>)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2EA403D8-3BAF-42CA-AC65-63563C6E321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93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C70B7B79-EC9A-4EE3-B64A-08C6738EA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動態資料遮罩</a:t>
            </a:r>
            <a:endParaRPr lang="en-US" altLang="zh-TW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3A6E930-DAEB-4F2E-83B0-C8BA42AE011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04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F0630D85-687A-4047-BB4C-3C29F3876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資料列層級安全性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2C90D5F3-4236-4722-A024-B96D7FEE9BA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74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4F872DF6-21E0-4B0C-9784-9BF8D7DD0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1D4C748-B488-469B-BC58-E1DE2EE4BEE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796534"/>
      </p:ext>
    </p:extLst>
  </p:cSld>
  <p:clrMapOvr>
    <a:masterClrMapping/>
  </p:clrMapOvr>
  <p:transition spd="slow">
    <p:cover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00B48E1A-E08D-4712-89B3-273AA7783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SQL Server AlwaysOn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85191C6-C21C-415E-A9BA-B22151E72F0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13820"/>
      </p:ext>
    </p:extLst>
  </p:cSld>
  <p:clrMapOvr>
    <a:masterClrMapping/>
  </p:clrMapOvr>
  <p:transition spd="slow">
    <p:push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4145C781-19A4-4812-A1D7-FFB34A3AA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SQL Server AlwaysOn </a:t>
            </a:r>
            <a:r>
              <a:rPr lang="zh-TW" altLang="en-US"/>
              <a:t>可用性群組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FED5CB0-A7A8-42B9-92D2-E377C862520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4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8BE6D875-2DC9-44CB-990D-7AB2815CB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AlwaysOn </a:t>
            </a:r>
            <a:r>
              <a:rPr lang="zh-TW" altLang="en-US"/>
              <a:t>可用性群組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727A801-9213-4CEE-B4EC-D6ECB8E5AEC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4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445F8924-7032-417C-9C80-CD608C277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毀損資料頁自動修復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197FB1A9-D06F-4C3F-955F-4D73E15C480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B7953CA9-B962-405B-9C49-6258F7E80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AlwaysOn </a:t>
            </a:r>
            <a:r>
              <a:rPr lang="zh-TW" altLang="en-US"/>
              <a:t>可用性群組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BBD3C64-18C4-46E5-9A92-BD78AE53399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7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A69C52B8-1899-47AB-8898-01ED58931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SQL Server 2017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4B3EE230-FD0C-4C4C-9E69-A60694F2856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3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9AAD37D6-411F-4891-A595-FE96C0461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無叢集 </a:t>
            </a:r>
            <a:r>
              <a:rPr lang="en-US" altLang="zh-TW"/>
              <a:t>AlwaysOn </a:t>
            </a:r>
            <a:r>
              <a:rPr lang="zh-TW" altLang="en-US"/>
              <a:t>可用性群組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E851FE2-C79A-4B1D-9E9B-39EFCD3F3E3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0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BD845494-88B8-445D-B510-52F8CCAF3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跨平台 </a:t>
            </a:r>
            <a:r>
              <a:rPr lang="en-US" altLang="zh-TW"/>
              <a:t>AlwaysOn</a:t>
            </a:r>
            <a:r>
              <a:rPr lang="zh-TW" altLang="en-US"/>
              <a:t> 可用性群組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5FD2EAA-B847-46A3-86E4-F68F2C87DDD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08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AB0FC629-CA43-4332-B543-C27DED1A8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806A4F4-B090-40FC-BDC6-7F02A6A105A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22543"/>
      </p:ext>
    </p:extLst>
  </p:cSld>
  <p:clrMapOvr>
    <a:masterClrMapping/>
  </p:clrMapOvr>
  <p:transition spd="slow">
    <p:cover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A416909C-E936-44C0-8CF6-6049DECCB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為何要依時間留存資料</a:t>
            </a:r>
            <a:r>
              <a:rPr lang="en-US"/>
              <a:t>?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861F9F6-76D1-4F6A-B47C-4D679486C6E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B1B182AF-FA90-43D1-89C5-D8F0231B8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時態表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843AC31-6EBF-4EBD-924B-1E4F4C9E731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5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813492F5-2394-4B75-8E9A-68F8A3F3C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系統時間如何運作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F97D5B1-9B3F-4E00-B8F7-B28BD8BACDD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69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7157DBFC-63BA-4921-90D6-C9A4A6398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系統時間如何運作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C574F19-4DFE-48E1-99CD-D754417E657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80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5D48BF17-257B-43BA-B8AF-1B4D97E4C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以 </a:t>
            </a:r>
            <a:r>
              <a:rPr lang="en-US" altLang="zh-TW"/>
              <a:t>T-SQL </a:t>
            </a:r>
            <a:r>
              <a:rPr lang="zh-TW" altLang="en-US"/>
              <a:t>查詢關聯式和非關聯式資料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781BC55-6E15-40BE-9AFF-5C64612D6E6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98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9E06B479-322F-4BDE-AC9E-04A43A80C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優化的即時分析和</a:t>
            </a:r>
            <a:r>
              <a:rPr lang="en-US" altLang="zh-TW"/>
              <a:t>Reporting Service 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0D842DD-5F34-466A-BA47-47596257955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88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35862CA7-0A3F-4ACD-90D7-C5AB53C24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更豐富的報表功能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2C2BE06-1292-4D97-81B4-CFBE5521F05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6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13ED76FD-D1C2-4D78-9645-5EF4B3605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SQL Platform Abstraction Layer</a:t>
            </a:r>
            <a:r>
              <a:rPr lang="zh-TW" altLang="en-US"/>
              <a:t> </a:t>
            </a:r>
            <a:endParaRPr lang="en-AU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094E8EF-0218-4387-AD23-A7C5C391B77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6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l"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D5D5521F-F7C9-4293-9E31-9ADF8F7A7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Question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6418A360-D67D-4827-A8B5-52CDD77D004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149178"/>
      </p:ext>
    </p:extLst>
  </p:cSld>
  <p:clrMapOvr>
    <a:masterClrMapping/>
  </p:clrMapOvr>
  <p:transition>
    <p:fade/>
  </p:transition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9C52D9EF-F4F3-4ECF-AE99-815347074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行動裝置更豐富的視覺呈現</a:t>
            </a:r>
            <a:endParaRPr 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FE05533-72A3-42D7-AD75-84DCA8D9EB5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95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4A47A8A9-05B1-491D-A047-F3FCFAB10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B72A82C3-3C64-4F09-8F87-D4C778522D0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91496"/>
      </p:ext>
    </p:extLst>
  </p:cSld>
  <p:clrMapOvr>
    <a:masterClrMapping/>
  </p:clrMapOvr>
  <p:transition spd="slow">
    <p:cover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6A37DC7D-94F1-4C50-9603-5F8D3A3B4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SQL Server 2017 </a:t>
            </a:r>
            <a:r>
              <a:rPr lang="zh-TW" altLang="en-US"/>
              <a:t>各版本功能比較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1C820E0-70A4-4AEA-BD43-69C350AB7BC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14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8BBC6067-A8E9-4D72-8EF4-13E599291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SQL Server 2017 </a:t>
            </a:r>
            <a:r>
              <a:rPr lang="zh-TW" altLang="en-US"/>
              <a:t>各版本功能比較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5D51212-4FDE-400A-A7EB-6C775ABB987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65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FFB33937-44F9-4CB8-B660-D3D95B451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Thank You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362A220-6D56-4798-8728-0304DEA8CE9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53264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 hidden="1">
            <a:extLst>
              <a:ext uri="{FF2B5EF4-FFF2-40B4-BE49-F238E27FC236}">
                <a16:creationId xmlns:a16="http://schemas.microsoft.com/office/drawing/2014/main" id="{698B78C7-CA5A-43DA-BA9C-2AF6FC6CD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altLang="zh-TW"/>
              <a:t>Docker vs. Virtual Machine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0F50E3A-2DFF-4253-A201-246D6F15670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87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369</Words>
  <Application>Microsoft Office PowerPoint</Application>
  <PresentationFormat>寬螢幕</PresentationFormat>
  <Paragraphs>76</Paragraphs>
  <Slides>85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85</vt:i4>
      </vt:variant>
    </vt:vector>
  </HeadingPairs>
  <TitlesOfParts>
    <vt:vector size="91" baseType="lpstr">
      <vt:lpstr>微軟正黑體</vt:lpstr>
      <vt:lpstr>新細明體</vt:lpstr>
      <vt:lpstr>Arial</vt:lpstr>
      <vt:lpstr>Calibri</vt:lpstr>
      <vt:lpstr>Calibri Light</vt:lpstr>
      <vt:lpstr>Office 佈景主題</vt:lpstr>
      <vt:lpstr>SQL Server 2017 新功能簡介</vt:lpstr>
      <vt:lpstr>SQL Server 2017 新功能簡介</vt:lpstr>
      <vt:lpstr>跨平台、高效能、最安全與內建 AI 智能的大數據分析</vt:lpstr>
      <vt:lpstr>PowerPoint 簡報</vt:lpstr>
      <vt:lpstr>跨平台支援</vt:lpstr>
      <vt:lpstr>PowerPoint 簡報</vt:lpstr>
      <vt:lpstr>SQL Server 2017</vt:lpstr>
      <vt:lpstr>SQL Platform Abstraction Layer </vt:lpstr>
      <vt:lpstr>Docker vs. Virtual Machine</vt:lpstr>
      <vt:lpstr>Docker vs. Virtual Machine</vt:lpstr>
      <vt:lpstr>使用 Docker 的優勢</vt:lpstr>
      <vt:lpstr>PowerPoint 簡報</vt:lpstr>
      <vt:lpstr>關鍵任務系統</vt:lpstr>
      <vt:lpstr>IDENTITY_CACHE</vt:lpstr>
      <vt:lpstr>繼續線上索引重建</vt:lpstr>
      <vt:lpstr>自動資料庫調整</vt:lpstr>
      <vt:lpstr>自動的執行計畫更正</vt:lpstr>
      <vt:lpstr>圖表資料庫</vt:lpstr>
      <vt:lpstr>圖表資料庫</vt:lpstr>
      <vt:lpstr>圖表資料庫</vt:lpstr>
      <vt:lpstr>圖表資料庫</vt:lpstr>
      <vt:lpstr>PowerPoint 簡報</vt:lpstr>
      <vt:lpstr>內建 AI 功能</vt:lpstr>
      <vt:lpstr>SQL Server 2017 R 語言支援套件</vt:lpstr>
      <vt:lpstr>Microsoft SQL 資料庫的連線模組</vt:lpstr>
      <vt:lpstr>Machine Learning</vt:lpstr>
      <vt:lpstr>Machine Learning 服務 (資料庫內)</vt:lpstr>
      <vt:lpstr>PowerPoint 簡報</vt:lpstr>
      <vt:lpstr>SQL Server In-Memory 技術</vt:lpstr>
      <vt:lpstr>In-Memory OLTP</vt:lpstr>
      <vt:lpstr>In-Memory 線上交易處理</vt:lpstr>
      <vt:lpstr>In-Memory 線上交易處理架構</vt:lpstr>
      <vt:lpstr>In-Memory 線上交易處理: 整合和應用程式移轉</vt:lpstr>
      <vt:lpstr>In-Memory 線上交易處理</vt:lpstr>
      <vt:lpstr>In-Memory 線上交易處理</vt:lpstr>
      <vt:lpstr>In-Memory 線上交易處理</vt:lpstr>
      <vt:lpstr>In-Memory 線上交易處理</vt:lpstr>
      <vt:lpstr>資料行存放區索引</vt:lpstr>
      <vt:lpstr>資料行存放區索引</vt:lpstr>
      <vt:lpstr>資料行存放區索引</vt:lpstr>
      <vt:lpstr>資料行存放區索引各版特徵</vt:lpstr>
      <vt:lpstr>Question</vt:lpstr>
      <vt:lpstr>利用執行計畫快取解決效能的限制</vt:lpstr>
      <vt:lpstr>查詢存放區</vt:lpstr>
      <vt:lpstr>查詢存放區</vt:lpstr>
      <vt:lpstr>查詢存放區</vt:lpstr>
      <vt:lpstr>查詢存放區</vt:lpstr>
      <vt:lpstr>Question</vt:lpstr>
      <vt:lpstr>SQL Server 2016 安裝指定 Tempdb</vt:lpstr>
      <vt:lpstr>PowerPoint 簡報</vt:lpstr>
      <vt:lpstr>資料安全性</vt:lpstr>
      <vt:lpstr>SQL Server 安全防護</vt:lpstr>
      <vt:lpstr>CLR 組件的信任白名單</vt:lpstr>
      <vt:lpstr>機敏資料沒有遮罩？</vt:lpstr>
      <vt:lpstr>測試環境的敏感資料</vt:lpstr>
      <vt:lpstr>正式環境的敏感資料</vt:lpstr>
      <vt:lpstr>永遠加密的好處</vt:lpstr>
      <vt:lpstr>永遠加密 (Always Encrypted)</vt:lpstr>
      <vt:lpstr>永遠加密 (Always Encrypted)</vt:lpstr>
      <vt:lpstr>永遠加密 (Always Encrypted)</vt:lpstr>
      <vt:lpstr>永遠加密 (Always Encrypted)</vt:lpstr>
      <vt:lpstr>動態資料遮罩</vt:lpstr>
      <vt:lpstr>資料列層級安全性</vt:lpstr>
      <vt:lpstr>PowerPoint 簡報</vt:lpstr>
      <vt:lpstr>SQL Server AlwaysOn</vt:lpstr>
      <vt:lpstr>SQL Server AlwaysOn 可用性群組</vt:lpstr>
      <vt:lpstr>AlwaysOn 可用性群組</vt:lpstr>
      <vt:lpstr>毀損資料頁自動修復</vt:lpstr>
      <vt:lpstr>AlwaysOn 可用性群組</vt:lpstr>
      <vt:lpstr>無叢集 AlwaysOn 可用性群組</vt:lpstr>
      <vt:lpstr>跨平台 AlwaysOn 可用性群組</vt:lpstr>
      <vt:lpstr>PowerPoint 簡報</vt:lpstr>
      <vt:lpstr>為何要依時間留存資料?</vt:lpstr>
      <vt:lpstr>時態表</vt:lpstr>
      <vt:lpstr>系統時間如何運作</vt:lpstr>
      <vt:lpstr>系統時間如何運作</vt:lpstr>
      <vt:lpstr>以 T-SQL 查詢關聯式和非關聯式資料</vt:lpstr>
      <vt:lpstr>優化的即時分析和Reporting Service </vt:lpstr>
      <vt:lpstr>更豐富的報表功能</vt:lpstr>
      <vt:lpstr>Question</vt:lpstr>
      <vt:lpstr>行動裝置更豐富的視覺呈現</vt:lpstr>
      <vt:lpstr>PowerPoint 簡報</vt:lpstr>
      <vt:lpstr>SQL Server 2017 各版本功能比較</vt:lpstr>
      <vt:lpstr>SQL Server 2017 各版本功能比較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SQL Server 2017 新功能簡介</dc:title>
  <dc:creator>Lancelot Hsu</dc:creator>
  <cp:lastModifiedBy>Lancelot Hsu</cp:lastModifiedBy>
  <cp:revision>2</cp:revision>
  <dcterms:created xsi:type="dcterms:W3CDTF">2019-03-25T10:24:41Z</dcterms:created>
  <dcterms:modified xsi:type="dcterms:W3CDTF">2019-03-25T10:25:56Z</dcterms:modified>
</cp:coreProperties>
</file>